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7012cf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7012cf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7012cf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7012cf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7012cf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7012cf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63f3e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63f3e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63f3e3d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63f3e3d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7012cf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7012cf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14fe71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14fe71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7012cf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7012cf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7012cf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7012cf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3 model B - 64bit ARM cpu, 1G ram, built in wireless network adaptor, 40 GPIO pins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camera - 8M pixels, two models: regular and NoIR near infrared,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investment</a:t>
            </a:r>
            <a:r>
              <a:rPr lang="en"/>
              <a:t> ~$400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7012cf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7012cf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7012cf4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7012cf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czhu@msn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tellarium.org/" TargetMode="External"/><Relationship Id="rId4" Type="http://schemas.openxmlformats.org/officeDocument/2006/relationships/hyperlink" Target="http://nova.astrometry.net/" TargetMode="External"/><Relationship Id="rId5" Type="http://schemas.openxmlformats.org/officeDocument/2006/relationships/hyperlink" Target="https://www.swift.psu.edu/secure/toop/convert.htm" TargetMode="External"/><Relationship Id="rId6" Type="http://schemas.openxmlformats.org/officeDocument/2006/relationships/hyperlink" Target="http://astrojargon.net/MaskGenerator.aspx?AspxAutoDetectCookieSupport=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8.png"/><Relationship Id="rId13" Type="http://schemas.openxmlformats.org/officeDocument/2006/relationships/image" Target="../media/image2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5" Type="http://schemas.openxmlformats.org/officeDocument/2006/relationships/image" Target="../media/image22.png"/><Relationship Id="rId14" Type="http://schemas.openxmlformats.org/officeDocument/2006/relationships/hyperlink" Target="https://www.amazon.ca/arduino-uno/s?ie=UTF8&amp;page=1&amp;rh=i%3Aaps%2Ck%3Aarduino%20uno" TargetMode="External"/><Relationship Id="rId16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zz1/projec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open?id=0B7ehF7N1HUVkZUVZZzFwdTRuTTQ" TargetMode="External"/><Relationship Id="rId4" Type="http://schemas.openxmlformats.org/officeDocument/2006/relationships/hyperlink" Target="https://www.dropbox.com/sh/rvsq24ifeaqlkgl/AAByhEUK6FusGNWdisJk0C7fa?dl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Astronomy Observation with Raspberry Pi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my telescope project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32100" y="3576025"/>
            <a:ext cx="43269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-- b</a:t>
            </a:r>
            <a:r>
              <a:rPr lang="en">
                <a:solidFill>
                  <a:schemeClr val="lt1"/>
                </a:solidFill>
              </a:rPr>
              <a:t>y Jack Zhu    </a:t>
            </a:r>
            <a:r>
              <a:rPr lang="en" u="sng">
                <a:solidFill>
                  <a:schemeClr val="lt1"/>
                </a:solidFill>
                <a:hlinkClick r:id="rId3"/>
              </a:rPr>
              <a:t>lczhu@msn.com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Feb 2019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1700" y="1229875"/>
            <a:ext cx="8520600" cy="14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precise positioning, more smooth motion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the interference of electronic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Portable derivations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301" y="272475"/>
            <a:ext cx="1963625" cy="31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50" y="2243250"/>
            <a:ext cx="2943626" cy="2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912" y="2243250"/>
            <a:ext cx="3278650" cy="215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Resources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Stellarium Astronomy software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http://stellarium.org/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 Plate-Solving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http://nova.astrometry.net/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 &amp; DEC Conversion from HH:MM:SS to Degrees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https://www.swift.psu.edu/secure/toop/convert.htm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Processing Software: Registax, DeepSkyStacker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Extracting Raw image data: dcraw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Bahtinov mask to help focusing at dark night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http://astrojargon.net/MaskGenerator.aspx?AspxAutoDetectCookieSupport=1</a:t>
            </a: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</a:t>
            </a: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Motivation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076625"/>
            <a:ext cx="53667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2013, I got a 76/700mm used National Geographic </a:t>
            </a:r>
            <a:r>
              <a:rPr lang="en"/>
              <a:t>reflector</a:t>
            </a:r>
            <a:r>
              <a:rPr lang="en"/>
              <a:t> telescope from my colleague. This inspired my intention to build a robotic-controlled telescope.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 intention is to make the most use of an amateur telescope using Raspberry Pi and its accessories.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is the original blue print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is what it looks like after 4 years of tweeking ...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325" y="366075"/>
            <a:ext cx="3208000" cy="3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501" y="410000"/>
            <a:ext cx="3151101" cy="4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Status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3480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5374375" cy="33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274" y="299975"/>
            <a:ext cx="2850700" cy="43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0" y="1017800"/>
            <a:ext cx="1774575" cy="31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525" y="1017800"/>
            <a:ext cx="1358039" cy="20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525" y="3142599"/>
            <a:ext cx="3013874" cy="16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9425" y="67706"/>
            <a:ext cx="1774575" cy="312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4138" y="1672988"/>
            <a:ext cx="1804249" cy="314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6212" y="156000"/>
            <a:ext cx="2048325" cy="29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Features: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control through web interface using wifi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Motorized vertical/horizontal or RA/Dec motion control and focus adjustment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Optical parameters adjustment (ISO, Shutter speed etc), snapshot/video mode, raw image &amp; time series image taken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 location and tracking (still under development)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 Hardware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017800"/>
            <a:ext cx="25713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RaspBerry Pi &amp; </a:t>
            </a:r>
            <a:r>
              <a:rPr lang="en" sz="1200"/>
              <a:t>Pi Camera</a:t>
            </a:r>
            <a:endParaRPr sz="12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549750" y="955225"/>
            <a:ext cx="2738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Stepper Motors, motor control boards</a:t>
            </a:r>
            <a:endParaRPr sz="12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0" y="1342100"/>
            <a:ext cx="1709400" cy="135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350" y="1403088"/>
            <a:ext cx="1107778" cy="10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25" y="3426141"/>
            <a:ext cx="937350" cy="89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7778" y="3426150"/>
            <a:ext cx="688253" cy="10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142900" y="551750"/>
            <a:ext cx="1305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Accessories</a:t>
            </a:r>
            <a:endParaRPr sz="1400"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2430450" y="2841875"/>
            <a:ext cx="66180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Lots of wood work (Fixtures), plastic work, 3d print work (filters, adaptors, gears)</a:t>
            </a:r>
            <a:endParaRPr sz="12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5700" y="876050"/>
            <a:ext cx="1199150" cy="70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7725" y="892574"/>
            <a:ext cx="1007593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8163" y="3202300"/>
            <a:ext cx="15144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7263" y="3197538"/>
            <a:ext cx="15716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1925" y="3197550"/>
            <a:ext cx="1826464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7250" y="1648273"/>
            <a:ext cx="1216602" cy="92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80463" y="1840438"/>
            <a:ext cx="937375" cy="755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2196525" y="917325"/>
            <a:ext cx="159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Arduino Uno &amp; Motor Control Shield</a:t>
            </a:r>
            <a:endParaRPr sz="1200" u="sng">
              <a:solidFill>
                <a:srgbClr val="6600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1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87325" y="3162249"/>
            <a:ext cx="1410675" cy="1662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76525" y="2754400"/>
            <a:ext cx="1709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Sensor</a:t>
            </a:r>
            <a:r>
              <a:rPr lang="en" sz="1200"/>
              <a:t>s (</a:t>
            </a:r>
            <a:r>
              <a:rPr lang="en" sz="1200"/>
              <a:t>compass</a:t>
            </a:r>
            <a:r>
              <a:rPr lang="en" sz="1200"/>
              <a:t>, </a:t>
            </a:r>
            <a:br>
              <a:rPr lang="en" sz="1200"/>
            </a:br>
            <a:r>
              <a:rPr lang="en" sz="1200"/>
              <a:t>accelerometer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200"/>
              <a:t>touch</a:t>
            </a:r>
            <a:r>
              <a:rPr lang="en" sz="1200"/>
              <a:t>)</a:t>
            </a:r>
            <a:endParaRPr sz="120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37225" y="1393025"/>
            <a:ext cx="2656637" cy="14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 Software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1017800"/>
            <a:ext cx="8520600" cy="3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 System: Raspbian (a Debian-based linux system for Raspberry Pi)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Mainly coded in Python: http module, RESTful API + Javascript on client side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 interface to control Stepper Motors’ movement through Arduino Uno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raspistill/raspivid for static image and video capture - full control of optical parameters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FFmpeg for video streaming </a:t>
            </a:r>
            <a:r>
              <a:rPr lang="en"/>
              <a:t>conversion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Node-js websocket module for redirecting FFmpeg video stream to web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source code available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https://github.com/Azz1/projects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https://drive.google.com/open?id=0B7ehF7N1HUVkZUVZZzFwdTRuTTQ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https://www.dropbox.com/sh/rvsq24ifeaqlkgl/AAByhEUK6FusGNWdisJk0C7fa?dl=0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